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61FF"/>
    <a:srgbClr val="E9EBE8"/>
    <a:srgbClr val="DAD8D1"/>
    <a:srgbClr val="003057"/>
    <a:srgbClr val="A4925A"/>
    <a:srgbClr val="DDDBB5"/>
    <a:srgbClr val="DCD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F05899-E0EA-0F4C-8268-4AF80935C426}" v="34" dt="2024-04-30T19:40:29.1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93"/>
    <p:restoredTop sz="94698"/>
  </p:normalViewPr>
  <p:slideViewPr>
    <p:cSldViewPr snapToGrid="0">
      <p:cViewPr varScale="1">
        <p:scale>
          <a:sx n="127" d="100"/>
          <a:sy n="127" d="100"/>
        </p:scale>
        <p:origin x="6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odwin, Doug A" userId="76539c96-5d31-4710-ac78-09a5f860d729" providerId="ADAL" clId="{55F05899-E0EA-0F4C-8268-4AF80935C426}"/>
    <pc:docChg chg="undo custSel modSld">
      <pc:chgData name="Goodwin, Doug A" userId="76539c96-5d31-4710-ac78-09a5f860d729" providerId="ADAL" clId="{55F05899-E0EA-0F4C-8268-4AF80935C426}" dt="2024-05-01T12:41:25.602" v="806" actId="20577"/>
      <pc:docMkLst>
        <pc:docMk/>
      </pc:docMkLst>
      <pc:sldChg chg="addSp delSp modSp mod">
        <pc:chgData name="Goodwin, Doug A" userId="76539c96-5d31-4710-ac78-09a5f860d729" providerId="ADAL" clId="{55F05899-E0EA-0F4C-8268-4AF80935C426}" dt="2024-05-01T12:41:25.602" v="806" actId="20577"/>
        <pc:sldMkLst>
          <pc:docMk/>
          <pc:sldMk cId="3856601189" sldId="256"/>
        </pc:sldMkLst>
        <pc:spChg chg="mod">
          <ac:chgData name="Goodwin, Doug A" userId="76539c96-5d31-4710-ac78-09a5f860d729" providerId="ADAL" clId="{55F05899-E0EA-0F4C-8268-4AF80935C426}" dt="2024-05-01T12:41:25.602" v="806" actId="20577"/>
          <ac:spMkLst>
            <pc:docMk/>
            <pc:sldMk cId="3856601189" sldId="256"/>
            <ac:spMk id="4" creationId="{DB368EFA-A500-C18A-2BB5-F853319A8BD3}"/>
          </ac:spMkLst>
        </pc:spChg>
        <pc:spChg chg="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8" creationId="{FFB9F8D9-3105-C0DF-AF26-773C0CEB7101}"/>
          </ac:spMkLst>
        </pc:spChg>
        <pc:spChg chg="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12" creationId="{51E03EF3-A062-E05F-A805-FF49B5A4C2F0}"/>
          </ac:spMkLst>
        </pc:spChg>
        <pc:spChg chg="mod topLvl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18" creationId="{9E90F19A-2AD1-45DA-4D3D-34CADC2B9198}"/>
          </ac:spMkLst>
        </pc:spChg>
        <pc:spChg chg="del mod topLvl">
          <ac:chgData name="Goodwin, Doug A" userId="76539c96-5d31-4710-ac78-09a5f860d729" providerId="ADAL" clId="{55F05899-E0EA-0F4C-8268-4AF80935C426}" dt="2024-04-30T19:29:18.553" v="280" actId="478"/>
          <ac:spMkLst>
            <pc:docMk/>
            <pc:sldMk cId="3856601189" sldId="256"/>
            <ac:spMk id="19" creationId="{702C68FD-BD16-75F2-741E-6AB44EA01B3D}"/>
          </ac:spMkLst>
        </pc:spChg>
        <pc:spChg chg="del mod topLvl">
          <ac:chgData name="Goodwin, Doug A" userId="76539c96-5d31-4710-ac78-09a5f860d729" providerId="ADAL" clId="{55F05899-E0EA-0F4C-8268-4AF80935C426}" dt="2024-04-30T19:29:19.418" v="281" actId="478"/>
          <ac:spMkLst>
            <pc:docMk/>
            <pc:sldMk cId="3856601189" sldId="256"/>
            <ac:spMk id="20" creationId="{3076DA29-F9AB-C587-09CE-51DD5EAD7C3A}"/>
          </ac:spMkLst>
        </pc:spChg>
        <pc:spChg chg="del mod topLvl">
          <ac:chgData name="Goodwin, Doug A" userId="76539c96-5d31-4710-ac78-09a5f860d729" providerId="ADAL" clId="{55F05899-E0EA-0F4C-8268-4AF80935C426}" dt="2024-04-30T19:29:19.979" v="282" actId="478"/>
          <ac:spMkLst>
            <pc:docMk/>
            <pc:sldMk cId="3856601189" sldId="256"/>
            <ac:spMk id="21" creationId="{408AA810-8B7D-552B-7369-F235F2820523}"/>
          </ac:spMkLst>
        </pc:spChg>
        <pc:spChg chg="del mod topLvl">
          <ac:chgData name="Goodwin, Doug A" userId="76539c96-5d31-4710-ac78-09a5f860d729" providerId="ADAL" clId="{55F05899-E0EA-0F4C-8268-4AF80935C426}" dt="2024-04-30T19:29:21.875" v="283" actId="478"/>
          <ac:spMkLst>
            <pc:docMk/>
            <pc:sldMk cId="3856601189" sldId="256"/>
            <ac:spMk id="22" creationId="{58FA2C65-A36C-73CC-F7E6-542EAF38F74D}"/>
          </ac:spMkLst>
        </pc:spChg>
        <pc:spChg chg="mod topLvl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25" creationId="{133BC23E-3612-FD7A-CA5C-B2C0C80BD7CF}"/>
          </ac:spMkLst>
        </pc:spChg>
        <pc:spChg chg="mod topLvl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26" creationId="{7D89A814-A84B-AD74-FA4E-700372C007CC}"/>
          </ac:spMkLst>
        </pc:spChg>
        <pc:spChg chg="del mod topLvl">
          <ac:chgData name="Goodwin, Doug A" userId="76539c96-5d31-4710-ac78-09a5f860d729" providerId="ADAL" clId="{55F05899-E0EA-0F4C-8268-4AF80935C426}" dt="2024-04-30T19:30:23.184" v="301" actId="478"/>
          <ac:spMkLst>
            <pc:docMk/>
            <pc:sldMk cId="3856601189" sldId="256"/>
            <ac:spMk id="27" creationId="{54F5D150-31E0-F658-24B3-8919B2B8702F}"/>
          </ac:spMkLst>
        </pc:spChg>
        <pc:spChg chg="del mod topLvl">
          <ac:chgData name="Goodwin, Doug A" userId="76539c96-5d31-4710-ac78-09a5f860d729" providerId="ADAL" clId="{55F05899-E0EA-0F4C-8268-4AF80935C426}" dt="2024-04-30T19:30:22.049" v="300" actId="478"/>
          <ac:spMkLst>
            <pc:docMk/>
            <pc:sldMk cId="3856601189" sldId="256"/>
            <ac:spMk id="28" creationId="{BB9DE0F6-113D-294E-2F66-9C1BF8CE4997}"/>
          </ac:spMkLst>
        </pc:spChg>
        <pc:spChg chg="del mod topLvl">
          <ac:chgData name="Goodwin, Doug A" userId="76539c96-5d31-4710-ac78-09a5f860d729" providerId="ADAL" clId="{55F05899-E0EA-0F4C-8268-4AF80935C426}" dt="2024-04-30T19:30:20.181" v="299" actId="478"/>
          <ac:spMkLst>
            <pc:docMk/>
            <pc:sldMk cId="3856601189" sldId="256"/>
            <ac:spMk id="29" creationId="{C57BBD2D-3F5E-12D7-3D8A-41891C4C58E2}"/>
          </ac:spMkLst>
        </pc:spChg>
        <pc:spChg chg="del mod">
          <ac:chgData name="Goodwin, Doug A" userId="76539c96-5d31-4710-ac78-09a5f860d729" providerId="ADAL" clId="{55F05899-E0EA-0F4C-8268-4AF80935C426}" dt="2024-04-30T19:28:31.393" v="274" actId="478"/>
          <ac:spMkLst>
            <pc:docMk/>
            <pc:sldMk cId="3856601189" sldId="256"/>
            <ac:spMk id="31" creationId="{EDBF824C-2AB0-30AD-1FF8-D41053257BC8}"/>
          </ac:spMkLst>
        </pc:spChg>
        <pc:spChg chg="del">
          <ac:chgData name="Goodwin, Doug A" userId="76539c96-5d31-4710-ac78-09a5f860d729" providerId="ADAL" clId="{55F05899-E0EA-0F4C-8268-4AF80935C426}" dt="2024-04-30T19:28:30.336" v="273" actId="478"/>
          <ac:spMkLst>
            <pc:docMk/>
            <pc:sldMk cId="3856601189" sldId="256"/>
            <ac:spMk id="32" creationId="{E9063E14-ACC6-597C-7D16-B6EEFF6463D9}"/>
          </ac:spMkLst>
        </pc:spChg>
        <pc:spChg chg="del">
          <ac:chgData name="Goodwin, Doug A" userId="76539c96-5d31-4710-ac78-09a5f860d729" providerId="ADAL" clId="{55F05899-E0EA-0F4C-8268-4AF80935C426}" dt="2024-04-30T19:28:32.781" v="275" actId="478"/>
          <ac:spMkLst>
            <pc:docMk/>
            <pc:sldMk cId="3856601189" sldId="256"/>
            <ac:spMk id="33" creationId="{CF9D4A88-C168-7933-A6CE-849CD1EA059F}"/>
          </ac:spMkLst>
        </pc:spChg>
        <pc:spChg chg="del">
          <ac:chgData name="Goodwin, Doug A" userId="76539c96-5d31-4710-ac78-09a5f860d729" providerId="ADAL" clId="{55F05899-E0EA-0F4C-8268-4AF80935C426}" dt="2024-04-30T19:28:34.627" v="276" actId="478"/>
          <ac:spMkLst>
            <pc:docMk/>
            <pc:sldMk cId="3856601189" sldId="256"/>
            <ac:spMk id="35" creationId="{5765240C-1A33-5B29-2266-2A9F39DE0D6F}"/>
          </ac:spMkLst>
        </pc:spChg>
        <pc:spChg chg="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36" creationId="{408FAFDA-911A-3815-381E-EDB787906190}"/>
          </ac:spMkLst>
        </pc:spChg>
        <pc:spChg chg="mod">
          <ac:chgData name="Goodwin, Doug A" userId="76539c96-5d31-4710-ac78-09a5f860d729" providerId="ADAL" clId="{55F05899-E0EA-0F4C-8268-4AF80935C426}" dt="2024-04-30T19:32:41.021" v="338" actId="1037"/>
          <ac:spMkLst>
            <pc:docMk/>
            <pc:sldMk cId="3856601189" sldId="256"/>
            <ac:spMk id="37" creationId="{C833A849-6ED4-E146-4516-B7342C359C02}"/>
          </ac:spMkLst>
        </pc:spChg>
        <pc:spChg chg="add 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38" creationId="{8D78ECE8-4FD2-320A-92C0-989165ED3E37}"/>
          </ac:spMkLst>
        </pc:spChg>
        <pc:spChg chg="add 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39" creationId="{1426EC65-D0CE-CDE7-C6DC-A8EC6741EB76}"/>
          </ac:spMkLst>
        </pc:spChg>
        <pc:spChg chg="add 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40" creationId="{B56C39CC-F79C-8299-A3D6-E304D7DA4DA3}"/>
          </ac:spMkLst>
        </pc:spChg>
        <pc:spChg chg="add mod topLvl">
          <ac:chgData name="Goodwin, Doug A" userId="76539c96-5d31-4710-ac78-09a5f860d729" providerId="ADAL" clId="{55F05899-E0EA-0F4C-8268-4AF80935C426}" dt="2024-04-30T19:36:13.181" v="436" actId="34135"/>
          <ac:spMkLst>
            <pc:docMk/>
            <pc:sldMk cId="3856601189" sldId="256"/>
            <ac:spMk id="41" creationId="{4C6A1F41-6B50-742A-CBDB-BB7B3088DC68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43" creationId="{E4E621A0-57A5-0F2A-F032-0AB140514B9D}"/>
          </ac:spMkLst>
        </pc:spChg>
        <pc:spChg chg="add del mod">
          <ac:chgData name="Goodwin, Doug A" userId="76539c96-5d31-4710-ac78-09a5f860d729" providerId="ADAL" clId="{55F05899-E0EA-0F4C-8268-4AF80935C426}" dt="2024-04-30T19:31:22.267" v="310" actId="478"/>
          <ac:spMkLst>
            <pc:docMk/>
            <pc:sldMk cId="3856601189" sldId="256"/>
            <ac:spMk id="44" creationId="{930A9D49-674C-0928-6DFB-B2FC4C9851AB}"/>
          </ac:spMkLst>
        </pc:spChg>
        <pc:spChg chg="add del mod">
          <ac:chgData name="Goodwin, Doug A" userId="76539c96-5d31-4710-ac78-09a5f860d729" providerId="ADAL" clId="{55F05899-E0EA-0F4C-8268-4AF80935C426}" dt="2024-04-30T19:34:32.676" v="416" actId="478"/>
          <ac:spMkLst>
            <pc:docMk/>
            <pc:sldMk cId="3856601189" sldId="256"/>
            <ac:spMk id="45" creationId="{CEE32694-6D92-033D-6C4C-845B938400D6}"/>
          </ac:spMkLst>
        </pc:spChg>
        <pc:spChg chg="add del mod">
          <ac:chgData name="Goodwin, Doug A" userId="76539c96-5d31-4710-ac78-09a5f860d729" providerId="ADAL" clId="{55F05899-E0EA-0F4C-8268-4AF80935C426}" dt="2024-04-30T19:34:29.137" v="413" actId="478"/>
          <ac:spMkLst>
            <pc:docMk/>
            <pc:sldMk cId="3856601189" sldId="256"/>
            <ac:spMk id="46" creationId="{F37F685C-6E19-857F-B842-7D5737A3F8CB}"/>
          </ac:spMkLst>
        </pc:spChg>
        <pc:spChg chg="add del mod">
          <ac:chgData name="Goodwin, Doug A" userId="76539c96-5d31-4710-ac78-09a5f860d729" providerId="ADAL" clId="{55F05899-E0EA-0F4C-8268-4AF80935C426}" dt="2024-04-30T19:34:36.030" v="418" actId="478"/>
          <ac:spMkLst>
            <pc:docMk/>
            <pc:sldMk cId="3856601189" sldId="256"/>
            <ac:spMk id="47" creationId="{9C273259-0B3F-71FB-BD5B-DFB1BC8C5FCE}"/>
          </ac:spMkLst>
        </pc:spChg>
        <pc:spChg chg="add del mod">
          <ac:chgData name="Goodwin, Doug A" userId="76539c96-5d31-4710-ac78-09a5f860d729" providerId="ADAL" clId="{55F05899-E0EA-0F4C-8268-4AF80935C426}" dt="2024-04-30T19:27:50.566" v="262" actId="478"/>
          <ac:spMkLst>
            <pc:docMk/>
            <pc:sldMk cId="3856601189" sldId="256"/>
            <ac:spMk id="53" creationId="{77237258-6877-84F5-CE6A-70C5149B5A33}"/>
          </ac:spMkLst>
        </pc:spChg>
        <pc:spChg chg="add mod">
          <ac:chgData name="Goodwin, Doug A" userId="76539c96-5d31-4710-ac78-09a5f860d729" providerId="ADAL" clId="{55F05899-E0EA-0F4C-8268-4AF80935C426}" dt="2024-04-30T19:29:25.360" v="285" actId="571"/>
          <ac:spMkLst>
            <pc:docMk/>
            <pc:sldMk cId="3856601189" sldId="256"/>
            <ac:spMk id="54" creationId="{AAFAAFB7-9EF1-61C7-D923-946536EB8DF5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55" creationId="{685E92A0-F28B-B466-8475-8F1C5F50CB4B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56" creationId="{E6E1A0F9-24B5-E800-599B-13FD061FCA82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57" creationId="{B0E088C6-0CE4-5CB1-B5B3-88029E750B2A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58" creationId="{CA7651A2-30ED-FF8C-7738-C514B0A31ADE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59" creationId="{0033AA15-D6F2-5985-7293-0E43CA660F39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60" creationId="{A87C7A92-A5F1-E4C0-D4C7-11528F5E6CE0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61" creationId="{37978209-FD49-B985-F9B1-998E0CF4EBE1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62" creationId="{F82A8FB0-51C4-7A84-800D-268DF770753E}"/>
          </ac:spMkLst>
        </pc:spChg>
        <pc:spChg chg="add mod">
          <ac:chgData name="Goodwin, Doug A" userId="76539c96-5d31-4710-ac78-09a5f860d729" providerId="ADAL" clId="{55F05899-E0EA-0F4C-8268-4AF80935C426}" dt="2024-04-30T19:36:28.066" v="442" actId="34135"/>
          <ac:spMkLst>
            <pc:docMk/>
            <pc:sldMk cId="3856601189" sldId="256"/>
            <ac:spMk id="63" creationId="{AFEE1115-4C34-BD79-5E8A-BC6D91DBF5DD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64" creationId="{6C8BB268-AB0B-6ABF-02C2-3BED5824F0EF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65" creationId="{BDD9EC51-70E8-FBCE-2036-2509DCD7D36B}"/>
          </ac:spMkLst>
        </pc:spChg>
        <pc:spChg chg="add del mod">
          <ac:chgData name="Goodwin, Doug A" userId="76539c96-5d31-4710-ac78-09a5f860d729" providerId="ADAL" clId="{55F05899-E0EA-0F4C-8268-4AF80935C426}" dt="2024-04-30T19:34:30.653" v="415" actId="478"/>
          <ac:spMkLst>
            <pc:docMk/>
            <pc:sldMk cId="3856601189" sldId="256"/>
            <ac:spMk id="66" creationId="{46F08C74-02D4-69E7-FD0E-420A7F7C0CED}"/>
          </ac:spMkLst>
        </pc:spChg>
        <pc:spChg chg="add del mod">
          <ac:chgData name="Goodwin, Doug A" userId="76539c96-5d31-4710-ac78-09a5f860d729" providerId="ADAL" clId="{55F05899-E0EA-0F4C-8268-4AF80935C426}" dt="2024-04-30T19:34:27.268" v="411" actId="478"/>
          <ac:spMkLst>
            <pc:docMk/>
            <pc:sldMk cId="3856601189" sldId="256"/>
            <ac:spMk id="67" creationId="{145AE11F-A87F-7745-CC47-4946931C6533}"/>
          </ac:spMkLst>
        </pc:spChg>
        <pc:spChg chg="add del mod">
          <ac:chgData name="Goodwin, Doug A" userId="76539c96-5d31-4710-ac78-09a5f860d729" providerId="ADAL" clId="{55F05899-E0EA-0F4C-8268-4AF80935C426}" dt="2024-04-30T19:34:34.864" v="417" actId="478"/>
          <ac:spMkLst>
            <pc:docMk/>
            <pc:sldMk cId="3856601189" sldId="256"/>
            <ac:spMk id="68" creationId="{9A406FD6-999A-283D-0E17-44E93C2A3EEF}"/>
          </ac:spMkLst>
        </pc:spChg>
        <pc:spChg chg="add del mod">
          <ac:chgData name="Goodwin, Doug A" userId="76539c96-5d31-4710-ac78-09a5f860d729" providerId="ADAL" clId="{55F05899-E0EA-0F4C-8268-4AF80935C426}" dt="2024-04-30T19:32:05.528" v="321" actId="478"/>
          <ac:spMkLst>
            <pc:docMk/>
            <pc:sldMk cId="3856601189" sldId="256"/>
            <ac:spMk id="69" creationId="{5FFB59DC-46D2-BFD2-8B34-07DAF5AD7812}"/>
          </ac:spMkLst>
        </pc:spChg>
        <pc:spChg chg="add del mod">
          <ac:chgData name="Goodwin, Doug A" userId="76539c96-5d31-4710-ac78-09a5f860d729" providerId="ADAL" clId="{55F05899-E0EA-0F4C-8268-4AF80935C426}" dt="2024-04-30T19:32:06.214" v="322" actId="478"/>
          <ac:spMkLst>
            <pc:docMk/>
            <pc:sldMk cId="3856601189" sldId="256"/>
            <ac:spMk id="70" creationId="{BE5BA600-7992-03E9-4EC1-879AD52083BD}"/>
          </ac:spMkLst>
        </pc:spChg>
        <pc:spChg chg="add del mod">
          <ac:chgData name="Goodwin, Doug A" userId="76539c96-5d31-4710-ac78-09a5f860d729" providerId="ADAL" clId="{55F05899-E0EA-0F4C-8268-4AF80935C426}" dt="2024-04-30T19:32:07.432" v="324" actId="478"/>
          <ac:spMkLst>
            <pc:docMk/>
            <pc:sldMk cId="3856601189" sldId="256"/>
            <ac:spMk id="71" creationId="{24A5A933-9285-7AD3-8A4E-93C5274C78E3}"/>
          </ac:spMkLst>
        </pc:spChg>
        <pc:spChg chg="add 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72" creationId="{3F69F615-5DFE-5028-6B4F-C986C94E25F6}"/>
          </ac:spMkLst>
        </pc:spChg>
        <pc:spChg chg="add 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73" creationId="{5EA25909-FF1B-2D51-B180-50009CB5F045}"/>
          </ac:spMkLst>
        </pc:spChg>
        <pc:spChg chg="add 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74" creationId="{DD432630-0DC5-30F7-DDD5-682739F993B6}"/>
          </ac:spMkLst>
        </pc:spChg>
        <pc:spChg chg="add 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75" creationId="{075A7DDE-60E6-C419-0796-E8DB07099DE7}"/>
          </ac:spMkLst>
        </pc:spChg>
        <pc:spChg chg="add mod">
          <ac:chgData name="Goodwin, Doug A" userId="76539c96-5d31-4710-ac78-09a5f860d729" providerId="ADAL" clId="{55F05899-E0EA-0F4C-8268-4AF80935C426}" dt="2024-04-30T19:35:10.063" v="425" actId="408"/>
          <ac:spMkLst>
            <pc:docMk/>
            <pc:sldMk cId="3856601189" sldId="256"/>
            <ac:spMk id="76" creationId="{DB7661A9-473C-37CD-DA5D-679208ADD725}"/>
          </ac:spMkLst>
        </pc:spChg>
        <pc:spChg chg="add del mod">
          <ac:chgData name="Goodwin, Doug A" userId="76539c96-5d31-4710-ac78-09a5f860d729" providerId="ADAL" clId="{55F05899-E0EA-0F4C-8268-4AF80935C426}" dt="2024-04-30T19:37:33.872" v="473" actId="478"/>
          <ac:spMkLst>
            <pc:docMk/>
            <pc:sldMk cId="3856601189" sldId="256"/>
            <ac:spMk id="77" creationId="{9C9887DB-4E49-DDA1-0BFC-83F9BCC69CBA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79" creationId="{E70D10D6-EAB0-C6FC-5D24-29FF7BA961A3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80" creationId="{4648ABED-D9C9-6A4A-608A-97B415D22714}"/>
          </ac:spMkLst>
        </pc:spChg>
        <pc:spChg chg="add mod">
          <ac:chgData name="Goodwin, Doug A" userId="76539c96-5d31-4710-ac78-09a5f860d729" providerId="ADAL" clId="{55F05899-E0EA-0F4C-8268-4AF80935C426}" dt="2024-04-30T19:34:59.228" v="424" actId="408"/>
          <ac:spMkLst>
            <pc:docMk/>
            <pc:sldMk cId="3856601189" sldId="256"/>
            <ac:spMk id="81" creationId="{B17283EB-C83F-7E1F-08FE-2D2B1E9F7501}"/>
          </ac:spMkLst>
        </pc:spChg>
        <pc:grpChg chg="add del mod">
          <ac:chgData name="Goodwin, Doug A" userId="76539c96-5d31-4710-ac78-09a5f860d729" providerId="ADAL" clId="{55F05899-E0EA-0F4C-8268-4AF80935C426}" dt="2024-04-30T19:23:30.130" v="179" actId="165"/>
          <ac:grpSpMkLst>
            <pc:docMk/>
            <pc:sldMk cId="3856601189" sldId="256"/>
            <ac:grpSpMk id="42" creationId="{EBD193B5-1569-A41C-27C9-8179833E9536}"/>
          </ac:grpSpMkLst>
        </pc:grpChg>
        <pc:grpChg chg="add del mod">
          <ac:chgData name="Goodwin, Doug A" userId="76539c96-5d31-4710-ac78-09a5f860d729" providerId="ADAL" clId="{55F05899-E0EA-0F4C-8268-4AF80935C426}" dt="2024-04-30T19:28:21.762" v="269" actId="165"/>
          <ac:grpSpMkLst>
            <pc:docMk/>
            <pc:sldMk cId="3856601189" sldId="256"/>
            <ac:grpSpMk id="48" creationId="{0B5F5C14-86D1-BC93-4CB5-928BA85F166A}"/>
          </ac:grpSpMkLst>
        </pc:grpChg>
        <pc:grpChg chg="add mod">
          <ac:chgData name="Goodwin, Doug A" userId="76539c96-5d31-4710-ac78-09a5f860d729" providerId="ADAL" clId="{55F05899-E0EA-0F4C-8268-4AF80935C426}" dt="2024-04-30T19:36:28.066" v="442" actId="34135"/>
          <ac:grpSpMkLst>
            <pc:docMk/>
            <pc:sldMk cId="3856601189" sldId="256"/>
            <ac:grpSpMk id="78" creationId="{31964200-1557-DAB6-7B7E-0A915E9C92DC}"/>
          </ac:grpSpMkLst>
        </pc:grpChg>
        <pc:grpChg chg="add del mod">
          <ac:chgData name="Goodwin, Doug A" userId="76539c96-5d31-4710-ac78-09a5f860d729" providerId="ADAL" clId="{55F05899-E0EA-0F4C-8268-4AF80935C426}" dt="2024-04-30T19:35:54.933" v="432" actId="165"/>
          <ac:grpSpMkLst>
            <pc:docMk/>
            <pc:sldMk cId="3856601189" sldId="256"/>
            <ac:grpSpMk id="82" creationId="{FB8A8083-5D09-F9C1-5649-4B78054658CC}"/>
          </ac:grpSpMkLst>
        </pc:grpChg>
        <pc:grpChg chg="add mod">
          <ac:chgData name="Goodwin, Doug A" userId="76539c96-5d31-4710-ac78-09a5f860d729" providerId="ADAL" clId="{55F05899-E0EA-0F4C-8268-4AF80935C426}" dt="2024-04-30T19:36:13.181" v="436" actId="34135"/>
          <ac:grpSpMkLst>
            <pc:docMk/>
            <pc:sldMk cId="3856601189" sldId="256"/>
            <ac:grpSpMk id="83" creationId="{58353D94-1D33-2441-42B2-D106A29B8CA5}"/>
          </ac:grpSpMkLst>
        </pc:grpChg>
        <pc:picChg chg="del mod">
          <ac:chgData name="Goodwin, Doug A" userId="76539c96-5d31-4710-ac78-09a5f860d729" providerId="ADAL" clId="{55F05899-E0EA-0F4C-8268-4AF80935C426}" dt="2024-04-30T19:24:37.403" v="185" actId="478"/>
          <ac:picMkLst>
            <pc:docMk/>
            <pc:sldMk cId="3856601189" sldId="256"/>
            <ac:picMk id="7" creationId="{10706A35-B252-364F-8CFB-10F1B5672AF4}"/>
          </ac:picMkLst>
        </pc:picChg>
        <pc:picChg chg="add del mod">
          <ac:chgData name="Goodwin, Doug A" userId="76539c96-5d31-4710-ac78-09a5f860d729" providerId="ADAL" clId="{55F05899-E0EA-0F4C-8268-4AF80935C426}" dt="2024-04-30T19:26:15.294" v="200" actId="478"/>
          <ac:picMkLst>
            <pc:docMk/>
            <pc:sldMk cId="3856601189" sldId="256"/>
            <ac:picMk id="50" creationId="{7CC5DD18-0EA5-2C38-DEA8-D4762EAE9AFB}"/>
          </ac:picMkLst>
        </pc:picChg>
        <pc:picChg chg="add del mod">
          <ac:chgData name="Goodwin, Doug A" userId="76539c96-5d31-4710-ac78-09a5f860d729" providerId="ADAL" clId="{55F05899-E0EA-0F4C-8268-4AF80935C426}" dt="2024-04-30T19:40:20.550" v="775" actId="478"/>
          <ac:picMkLst>
            <pc:docMk/>
            <pc:sldMk cId="3856601189" sldId="256"/>
            <ac:picMk id="52" creationId="{18422B77-3658-550B-E3D3-73886455B731}"/>
          </ac:picMkLst>
        </pc:picChg>
        <pc:picChg chg="add mod">
          <ac:chgData name="Goodwin, Doug A" userId="76539c96-5d31-4710-ac78-09a5f860d729" providerId="ADAL" clId="{55F05899-E0EA-0F4C-8268-4AF80935C426}" dt="2024-04-30T19:40:59.416" v="783" actId="34135"/>
          <ac:picMkLst>
            <pc:docMk/>
            <pc:sldMk cId="3856601189" sldId="256"/>
            <ac:picMk id="85" creationId="{00BE1177-4A2A-EFB5-EC71-8A96097688B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6814F-4991-3849-852F-6FC6143F65EC}" type="datetimeFigureOut">
              <a:rPr lang="en-US" smtClean="0"/>
              <a:t>5/1/24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1A773-1B79-1240-B21F-FFD05F360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22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81A773-1B79-1240-B21F-FFD05F3604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191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6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6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3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3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56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49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45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2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4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71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8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2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8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2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5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C11EE8-A3B0-D647-A1F1-E83752233338}" type="datetimeFigureOut">
              <a:rPr lang="en-US" smtClean="0"/>
              <a:t>5/1/24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7DAC60-8FEB-254A-A1A6-17CE1BF86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0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58353D94-1D33-2441-42B2-D106A29B8CA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5790" y="1577591"/>
            <a:ext cx="6696011" cy="7473942"/>
            <a:chOff x="23286" y="1577591"/>
            <a:chExt cx="6696011" cy="7473942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08FAFDA-911A-3815-381E-EDB7879061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4268" y="7746715"/>
              <a:ext cx="6445029" cy="1304818"/>
            </a:xfrm>
            <a:prstGeom prst="roundRect">
              <a:avLst/>
            </a:prstGeom>
            <a:solidFill>
              <a:srgbClr val="A492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426EC65-D0CE-CDE7-C6DC-A8EC6741EB7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 flipH="1">
              <a:off x="-346762" y="8291424"/>
              <a:ext cx="9863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3057"/>
                  </a:solidFill>
                </a:rPr>
                <a:t>FOUNDATION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56C39CC-F79C-8299-A3D6-E304D7DA4DA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72610" y="7954230"/>
              <a:ext cx="603657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003057"/>
                  </a:solidFill>
                </a:rPr>
                <a:t>INSTITUTE MISSION</a:t>
              </a:r>
            </a:p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Developing leaders who advance technology and improve the human condition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C6A1F41-6B50-742A-CBDB-BB7B3088DC6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72610" y="8365196"/>
              <a:ext cx="6036575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003057"/>
                  </a:solidFill>
                </a:rPr>
                <a:t>INSTITUTE THEMES</a:t>
              </a:r>
            </a:p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Amplify Impact • Champion Innovation • Connect Globally</a:t>
              </a:r>
            </a:p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Expand Access • Cultivate Well-Being • Lead by Example</a:t>
              </a:r>
            </a:p>
          </p:txBody>
        </p:sp>
        <p:sp>
          <p:nvSpPr>
            <p:cNvPr id="8" name="Triangle 7">
              <a:extLst>
                <a:ext uri="{FF2B5EF4-FFF2-40B4-BE49-F238E27FC236}">
                  <a16:creationId xmlns:a16="http://schemas.microsoft.com/office/drawing/2014/main" id="{FFB9F8D9-3105-C0DF-AF26-773C0CEB710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4268" y="1577591"/>
              <a:ext cx="6445029" cy="1577591"/>
            </a:xfrm>
            <a:prstGeom prst="triangle">
              <a:avLst/>
            </a:prstGeom>
            <a:solidFill>
              <a:srgbClr val="A492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78ECE8-4FD2-320A-92C0-989165ED3E3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 flipH="1">
              <a:off x="-992780" y="5746107"/>
              <a:ext cx="22783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3057"/>
                  </a:solidFill>
                </a:rPr>
                <a:t>PROOF POINTS (stories you tell)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1964200-1557-DAB6-7B7E-0A915E9C92D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80605" y="3161792"/>
            <a:ext cx="6437888" cy="4766193"/>
            <a:chOff x="274268" y="3155182"/>
            <a:chExt cx="6437888" cy="476619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90F19A-2AD1-45DA-4D3D-34CADC2B91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4268" y="3155182"/>
              <a:ext cx="1071645" cy="698643"/>
            </a:xfrm>
            <a:prstGeom prst="rect">
              <a:avLst/>
            </a:prstGeom>
            <a:solidFill>
              <a:srgbClr val="0030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33BC23E-3612-FD7A-CA5C-B2C0C80BD7C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4268" y="3853826"/>
              <a:ext cx="1064503" cy="4067549"/>
            </a:xfrm>
            <a:prstGeom prst="rect">
              <a:avLst/>
            </a:prstGeom>
            <a:solidFill>
              <a:srgbClr val="E9EB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D89A814-A84B-AD74-FA4E-700372C007C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42253" y="3853826"/>
              <a:ext cx="1075656" cy="4067549"/>
            </a:xfrm>
            <a:prstGeom prst="rect">
              <a:avLst/>
            </a:prstGeom>
            <a:solidFill>
              <a:srgbClr val="DAD8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85E92A0-F28B-B466-8475-8F1C5F50CB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45913" y="3155182"/>
              <a:ext cx="1071645" cy="698643"/>
            </a:xfrm>
            <a:prstGeom prst="rect">
              <a:avLst/>
            </a:prstGeom>
            <a:solidFill>
              <a:srgbClr val="2961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6E1A0F9-24B5-E800-599B-13FD061FCA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21567" y="3155182"/>
              <a:ext cx="1071645" cy="698643"/>
            </a:xfrm>
            <a:prstGeom prst="rect">
              <a:avLst/>
            </a:prstGeom>
            <a:solidFill>
              <a:srgbClr val="0030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0E088C6-0CE4-5CB1-B5B3-88029E750B2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93212" y="3155182"/>
              <a:ext cx="1071645" cy="698643"/>
            </a:xfrm>
            <a:prstGeom prst="rect">
              <a:avLst/>
            </a:prstGeom>
            <a:solidFill>
              <a:srgbClr val="2961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CA7651A2-30ED-FF8C-7738-C514B0A31AD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568866" y="3155182"/>
              <a:ext cx="1071645" cy="698643"/>
            </a:xfrm>
            <a:prstGeom prst="rect">
              <a:avLst/>
            </a:prstGeom>
            <a:solidFill>
              <a:srgbClr val="0030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033AA15-D6F2-5985-7293-0E43CA660F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40511" y="3155182"/>
              <a:ext cx="1071645" cy="698643"/>
            </a:xfrm>
            <a:prstGeom prst="rect">
              <a:avLst/>
            </a:prstGeom>
            <a:solidFill>
              <a:srgbClr val="2961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87C7A92-A5F1-E4C0-D4C7-11528F5E6C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21391" y="3853826"/>
              <a:ext cx="1064503" cy="4067549"/>
            </a:xfrm>
            <a:prstGeom prst="rect">
              <a:avLst/>
            </a:prstGeom>
            <a:solidFill>
              <a:srgbClr val="E9EB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7978209-FD49-B985-F9B1-998E0CF4EBE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89376" y="3853826"/>
              <a:ext cx="1075656" cy="4067549"/>
            </a:xfrm>
            <a:prstGeom prst="rect">
              <a:avLst/>
            </a:prstGeom>
            <a:solidFill>
              <a:srgbClr val="DAD8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82A8FB0-51C4-7A84-800D-268DF770753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568514" y="3853826"/>
              <a:ext cx="1064503" cy="4067549"/>
            </a:xfrm>
            <a:prstGeom prst="rect">
              <a:avLst/>
            </a:prstGeom>
            <a:solidFill>
              <a:srgbClr val="E9EB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FEE1115-4C34-BD79-5E8A-BC6D91DBF5D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36500" y="3853826"/>
              <a:ext cx="1075656" cy="4067549"/>
            </a:xfrm>
            <a:prstGeom prst="rect">
              <a:avLst/>
            </a:prstGeom>
            <a:solidFill>
              <a:srgbClr val="DAD8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B368EFA-A500-C18A-2BB5-F853319A8BD3}"/>
              </a:ext>
            </a:extLst>
          </p:cNvPr>
          <p:cNvSpPr txBox="1"/>
          <p:nvPr/>
        </p:nvSpPr>
        <p:spPr>
          <a:xfrm>
            <a:off x="-7536" y="0"/>
            <a:ext cx="44112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A4925A"/>
                </a:solidFill>
                <a:effectLst/>
                <a:latin typeface="Aptos" panose="020B0004020202020204" pitchFamily="34" charset="0"/>
                <a:ea typeface="Roboto" panose="02000000000000000000" pitchFamily="2" charset="0"/>
              </a:rPr>
              <a:t>Unit Level Message House Template</a:t>
            </a:r>
          </a:p>
          <a:p>
            <a:r>
              <a:rPr lang="en-US" sz="1000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The message house framework offers a set of pillars to guide content planning and creation. Each unit should build a </a:t>
            </a:r>
            <a:r>
              <a:rPr lang="en-US" sz="1000" b="1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message house </a:t>
            </a:r>
            <a:r>
              <a:rPr lang="en-US" sz="1000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and narrative that reflects their unit strategy and is underpinned by the Institute strategy. Not all unit strategic plans will have exactly six unit goals. </a:t>
            </a:r>
          </a:p>
          <a:p>
            <a:endParaRPr lang="en-US" sz="1000" dirty="0">
              <a:latin typeface="Aptos" panose="020B0004020202020204" pitchFamily="34" charset="0"/>
              <a:ea typeface="Roboto" panose="02000000000000000000" pitchFamily="2" charset="0"/>
            </a:endParaRPr>
          </a:p>
          <a:p>
            <a:r>
              <a:rPr lang="en-US" sz="1000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Click the text boxes to add your unit’s goals, and add relevant proof points throughout the year. </a:t>
            </a:r>
            <a:r>
              <a:rPr lang="en-US" sz="1000" dirty="0">
                <a:latin typeface="Aptos" panose="020B0004020202020204" pitchFamily="34" charset="0"/>
                <a:ea typeface="Roboto" panose="02000000000000000000" pitchFamily="2" charset="0"/>
              </a:rPr>
              <a:t>You can save to a PDF, print in letter size, export to a graphic, or p</a:t>
            </a:r>
            <a:r>
              <a:rPr lang="en-US" sz="1000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resent directly in PowerPoint.</a:t>
            </a:r>
          </a:p>
          <a:p>
            <a:endParaRPr lang="en-US" sz="1000" dirty="0">
              <a:effectLst/>
              <a:latin typeface="Aptos" panose="020B0004020202020204" pitchFamily="34" charset="0"/>
              <a:ea typeface="Roboto" panose="02000000000000000000" pitchFamily="2" charset="0"/>
            </a:endParaRPr>
          </a:p>
          <a:p>
            <a:r>
              <a:rPr lang="en-US" sz="1000" dirty="0">
                <a:effectLst/>
                <a:latin typeface="Aptos" panose="020B0004020202020204" pitchFamily="34" charset="0"/>
                <a:ea typeface="Roboto" panose="02000000000000000000" pitchFamily="2" charset="0"/>
              </a:rPr>
              <a:t>When complete, delete this instructional </a:t>
            </a:r>
            <a:r>
              <a:rPr lang="en-US" sz="1000" dirty="0">
                <a:latin typeface="Aptos" panose="020B0004020202020204" pitchFamily="34" charset="0"/>
                <a:ea typeface="Roboto" panose="02000000000000000000" pitchFamily="2" charset="0"/>
              </a:rPr>
              <a:t>text.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E03EF3-A062-E05F-A805-FF49B5A4C2F0}"/>
              </a:ext>
            </a:extLst>
          </p:cNvPr>
          <p:cNvSpPr txBox="1"/>
          <p:nvPr/>
        </p:nvSpPr>
        <p:spPr>
          <a:xfrm flipH="1">
            <a:off x="273916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33A849-6ED4-E146-4516-B7342C359C02}"/>
              </a:ext>
            </a:extLst>
          </p:cNvPr>
          <p:cNvSpPr txBox="1"/>
          <p:nvPr/>
        </p:nvSpPr>
        <p:spPr>
          <a:xfrm flipH="1">
            <a:off x="2198668" y="2293169"/>
            <a:ext cx="2445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Unit Mission or Objectives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4E621A0-57A5-0F2A-F032-0AB140514B9D}"/>
              </a:ext>
            </a:extLst>
          </p:cNvPr>
          <p:cNvSpPr txBox="1"/>
          <p:nvPr/>
        </p:nvSpPr>
        <p:spPr>
          <a:xfrm flipH="1">
            <a:off x="274267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C8BB268-AB0B-6ABF-02C2-3BED5824F0EF}"/>
              </a:ext>
            </a:extLst>
          </p:cNvPr>
          <p:cNvSpPr txBox="1"/>
          <p:nvPr/>
        </p:nvSpPr>
        <p:spPr>
          <a:xfrm flipH="1">
            <a:off x="1348944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DD9EC51-70E8-FBCE-2036-2509DCD7D36B}"/>
              </a:ext>
            </a:extLst>
          </p:cNvPr>
          <p:cNvSpPr txBox="1"/>
          <p:nvPr/>
        </p:nvSpPr>
        <p:spPr>
          <a:xfrm flipH="1">
            <a:off x="2423621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F69F615-5DFE-5028-6B4F-C986C94E25F6}"/>
              </a:ext>
            </a:extLst>
          </p:cNvPr>
          <p:cNvSpPr txBox="1"/>
          <p:nvPr/>
        </p:nvSpPr>
        <p:spPr>
          <a:xfrm flipH="1">
            <a:off x="1348593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EA25909-FF1B-2D51-B180-50009CB5F045}"/>
              </a:ext>
            </a:extLst>
          </p:cNvPr>
          <p:cNvSpPr txBox="1"/>
          <p:nvPr/>
        </p:nvSpPr>
        <p:spPr>
          <a:xfrm flipH="1">
            <a:off x="2423270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D432630-0DC5-30F7-DDD5-682739F993B6}"/>
              </a:ext>
            </a:extLst>
          </p:cNvPr>
          <p:cNvSpPr txBox="1"/>
          <p:nvPr/>
        </p:nvSpPr>
        <p:spPr>
          <a:xfrm flipH="1">
            <a:off x="3497947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75A7DDE-60E6-C419-0796-E8DB07099DE7}"/>
              </a:ext>
            </a:extLst>
          </p:cNvPr>
          <p:cNvSpPr txBox="1"/>
          <p:nvPr/>
        </p:nvSpPr>
        <p:spPr>
          <a:xfrm flipH="1">
            <a:off x="4572624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B7661A9-473C-37CD-DA5D-679208ADD725}"/>
              </a:ext>
            </a:extLst>
          </p:cNvPr>
          <p:cNvSpPr txBox="1"/>
          <p:nvPr/>
        </p:nvSpPr>
        <p:spPr>
          <a:xfrm flipH="1">
            <a:off x="5647300" y="3238389"/>
            <a:ext cx="1064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Unit Goal / Theme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70D10D6-EAB0-C6FC-5D24-29FF7BA961A3}"/>
              </a:ext>
            </a:extLst>
          </p:cNvPr>
          <p:cNvSpPr txBox="1"/>
          <p:nvPr/>
        </p:nvSpPr>
        <p:spPr>
          <a:xfrm flipH="1">
            <a:off x="3498298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648ABED-D9C9-6A4A-608A-97B415D22714}"/>
              </a:ext>
            </a:extLst>
          </p:cNvPr>
          <p:cNvSpPr txBox="1"/>
          <p:nvPr/>
        </p:nvSpPr>
        <p:spPr>
          <a:xfrm flipH="1">
            <a:off x="4572975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17283EB-C83F-7E1F-08FE-2D2B1E9F7501}"/>
              </a:ext>
            </a:extLst>
          </p:cNvPr>
          <p:cNvSpPr txBox="1"/>
          <p:nvPr/>
        </p:nvSpPr>
        <p:spPr>
          <a:xfrm flipH="1">
            <a:off x="5647652" y="3937033"/>
            <a:ext cx="10679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</a:rPr>
              <a:t>Enter your text.</a:t>
            </a:r>
          </a:p>
        </p:txBody>
      </p:sp>
      <p:pic>
        <p:nvPicPr>
          <p:cNvPr id="85" name="Graphic 84">
            <a:extLst>
              <a:ext uri="{FF2B5EF4-FFF2-40B4-BE49-F238E27FC236}">
                <a16:creationId xmlns:a16="http://schemas.microsoft.com/office/drawing/2014/main" id="{00BE1177-4A2A-EFB5-EC71-8A96097688B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48039" y="107792"/>
            <a:ext cx="1470454" cy="147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01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197</Words>
  <Application>Microsoft Macintosh PowerPoint</Application>
  <PresentationFormat>Letter Paper (8.5x11 in)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 Goodwin</dc:creator>
  <cp:lastModifiedBy>Doug Goodwin</cp:lastModifiedBy>
  <cp:revision>1</cp:revision>
  <cp:lastPrinted>2024-04-30T19:25:43Z</cp:lastPrinted>
  <dcterms:created xsi:type="dcterms:W3CDTF">2024-04-30T19:04:41Z</dcterms:created>
  <dcterms:modified xsi:type="dcterms:W3CDTF">2024-05-01T12:41:28Z</dcterms:modified>
</cp:coreProperties>
</file>